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0F869-0C06-43E0-BD5A-D2A9C6A7BC12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0E8D-A5B8-4926-8DD8-3C20F8537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DA81-0D33-4DE0-86A2-AA3889495B9D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BCF1-8345-4B0E-AD46-5A6F0C93B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920E8-A2EC-4D48-A440-46F776AB546A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9309-4B01-48DF-BDA5-46B7F2516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EF99-7BFA-4242-890E-084874630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DE31-86DD-40A8-ADAE-0F47880F919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CB399-DE45-4787-ADB8-9B41EDADB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A8D5-D66B-4664-B7D3-8C7B5137C3F6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E7764-3B71-4662-B3A1-102DE4A99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9821-9547-4648-9995-6C14099635DB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F4B8A-C984-41C1-AF71-8E6D7BC79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5E37-0586-47E8-B161-099C86340D4B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9B95-629A-4B11-A0FC-734640601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4FB9-B42D-4782-B771-561C4CACC543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B55D-5863-48B9-A221-6517D9A4D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0AF2-CFF0-4D2A-9ECA-331581E128A0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10488-404B-47A5-B479-8AE096782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77A7-B3ED-4585-BC60-E68916FBD838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92ECE-3A5D-4C05-B039-CFA500288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A7A4-BCEA-4178-BB8A-FFAE1B53256B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5D69-F93C-47E9-BB51-29B87CED3598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51FF-B775-47A6-95D7-12E583629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BD1A-0DF3-49CB-8BFA-39DFC0DEB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7B00-79DE-4D50-A241-84E6400376D8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07D38-6541-4FE0-B929-3113B09A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0C7E-E9B2-48F0-BCEB-465E742592C9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A492D-1D9C-43F5-92B1-FC87C87DD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5026-6532-43DE-9C24-CE3AB9E79418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02B1-FAEF-431E-8F29-32B58A4A697A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6977B-0F4C-4CFF-A554-FC99E3EC7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DAF9-1002-4D47-BCF1-17EA79CCCD5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C221-DF11-4EBA-B28E-780352485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A2F78-0B6A-40AE-8AC4-03F4B7AE235A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AF09E-1347-4435-95EB-09AF357F3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7DA9-56A3-4E6C-B269-182ADC591F4C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306C-0328-4925-8522-EE4666173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CE34-DDF2-4BA6-9B3F-7A0D82803665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8E9A-C43A-47C4-8F41-E554F82DD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2D09-5A15-48B6-A046-129FDB3A01E1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9FD7-EDBA-417C-A58A-7C3D84F4F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05F7-D3B2-4769-AFE5-C1B7749A076E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B0CF-5016-421F-A888-56EE09FDB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AAD9F6-1635-4EC1-BC3A-2C6441FD27C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8139D2-29DC-4EA7-8059-C23884767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779A05-7BE7-4FEB-8061-024E32C31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FDCB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3C7AFE-F170-4236-A88B-C69207A27BF7}" type="datetimeFigureOut">
              <a:rPr lang="ru-RU"/>
              <a:pPr>
                <a:defRPr/>
              </a:pPr>
              <a:t>07.02.2022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 spd="slow">
    <p:wheel spokes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765175"/>
            <a:ext cx="7543800" cy="2593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День здоровья в колледже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 spd="slow" advTm="1643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19" name="Picture 2" descr="E:\Для видеопрезентации\веселые старты\MQQIas1i6I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088" y="0"/>
            <a:ext cx="10290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623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3" name="Picture 2" descr="E:\Для видеопрезентации\веселые старты\FLOA0kBKV7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088" y="0"/>
            <a:ext cx="10290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786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Picture 2" descr="E:\Для видеопрезентации\веселые старты\lZEMigtSQ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088" y="0"/>
            <a:ext cx="10290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523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2" descr="E:\Для видеопрезентации\веселые старты\so04xBNBz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088" y="0"/>
            <a:ext cx="10290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207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5" name="Picture 2" descr="E:\Для видеопрезентации\В зале\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2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6627" name="Picture 2" descr="E:\Для видеопрезентации\В зале\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6700" y="0"/>
            <a:ext cx="968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985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E:\Для видеопрезентации\В зале\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28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3" descr="E:\Для видеопрезентации\веселые старты\TFytsdexz1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9750" y="0"/>
            <a:ext cx="968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11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E:\Для видеопрезентации\веселые старты\1Z7NN0N9AX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013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483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2" descr="E:\Для видеопрезентации\веселые старты\3MxEA3Q5XU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5863" y="0"/>
            <a:ext cx="10329863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68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2" descr="E:\Для видеопрезентации\веселые старты\5CN2Iaj5j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1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33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2" descr="E:\Для видеопрезентации\веселые старты\77idqCvFF3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7763" y="0"/>
            <a:ext cx="10291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721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5" name="Picture 2" descr="E:\Для видеопрезентации\веселые старты\Fmfgn0pvJz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1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26">
    <p:wheel spokes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Тема Office</vt:lpstr>
      <vt:lpstr>Соседство</vt:lpstr>
      <vt:lpstr>День здоровья в колледже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и спорт</dc:title>
  <dc:creator>Юлия</dc:creator>
  <cp:lastModifiedBy>user</cp:lastModifiedBy>
  <cp:revision>7</cp:revision>
  <dcterms:created xsi:type="dcterms:W3CDTF">2018-07-23T04:55:18Z</dcterms:created>
  <dcterms:modified xsi:type="dcterms:W3CDTF">2022-02-07T08:01:17Z</dcterms:modified>
</cp:coreProperties>
</file>